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0" r:id="rId5"/>
    <p:sldId id="262" r:id="rId6"/>
    <p:sldId id="263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>
        <p:scale>
          <a:sx n="68" d="100"/>
          <a:sy n="68" d="100"/>
        </p:scale>
        <p:origin x="39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9EE13-EE2F-4917-8019-D2B0F25AE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67473-B5E2-4EBF-913F-E7C3D8485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EBE07-AF98-4F84-B777-61910DE2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6EA0D-982C-4A0A-BB7D-488A9C335E98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B3475-0D32-462A-8BCD-3B2D8F0E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FB033-92A1-4BF2-9898-1FB744B4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E914-079A-456D-AAA8-5466B56C5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63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A1B70-6AFF-4E5F-BBFF-4E6926685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44D246-DFE0-4372-A469-CE7E4A97D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993BB-DC6D-4D7C-8D05-55C1F80C5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6EA0D-982C-4A0A-BB7D-488A9C335E98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129DA-97C8-41FA-83E4-C5FF44145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B5EF7-B5C2-470D-A1A2-A4D73192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E914-079A-456D-AAA8-5466B56C5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09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1E85FB-3D8F-4962-B9A3-C200DD5F1D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A5B900-04D5-4D99-8D03-601E78F9D2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5D1BF-785F-4715-9969-D76967F8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6EA0D-982C-4A0A-BB7D-488A9C335E98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390E-1266-44B0-B1D1-3BED145C3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5343A-48B1-485B-809A-226CDDC5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E914-079A-456D-AAA8-5466B56C5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05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BAE39-D466-467E-96DB-4A1362BD0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69FF5-640D-4391-AF8D-F066C240B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04C87-B351-43E6-A374-F08204BA5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6EA0D-982C-4A0A-BB7D-488A9C335E98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29A6D-5C89-46F3-A20A-CF08FAF1A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A73E5-4408-459A-811F-4D5DD6F22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E914-079A-456D-AAA8-5466B56C5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23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04E1A-A5EB-49D6-80D3-75F36074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C030F-FA96-409D-A0EC-8D99AE1B9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4A3B9-629E-41D9-9DA2-208319796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6EA0D-982C-4A0A-BB7D-488A9C335E98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5CCE8-9FDC-4BEE-AEBB-96C84F9BE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4A80B-D541-41A1-BA51-B9DEF6776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E914-079A-456D-AAA8-5466B56C5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57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8CAEC-0943-4171-B14D-C44A6C97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3AC6F-B61B-47F4-B027-6537FFB579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E75BF-BAD1-4238-8EC8-EC9FED75D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F4C35-427B-4536-9307-45428C0CD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6EA0D-982C-4A0A-BB7D-488A9C335E98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F933A-56C5-4A1D-BC91-9CD3DBCE1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16764-5284-4376-849E-5306ACAD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E914-079A-456D-AAA8-5466B56C5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43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0843-5A8E-4D9D-BAA8-6E3F8D9F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77710-D6CB-4AC9-ADC1-7DCC263CC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AAF88-ADD4-4C8E-A982-B06F358F0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673EAA-74ED-4B44-A511-563A400B8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551700-51FF-4244-BE07-263D8579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F1771E-F87F-4D1C-B394-83F79F040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6EA0D-982C-4A0A-BB7D-488A9C335E98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27CEB-343F-417D-8D88-C2954DD1E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8FF593-17AE-4920-B9FE-6F7A5F3A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E914-079A-456D-AAA8-5466B56C5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12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294A-83C7-460D-9466-56AFE76F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F2B603-45CC-4B76-BE4A-FEF9529A8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6EA0D-982C-4A0A-BB7D-488A9C335E98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FB3C5-36EF-4E5F-B00D-FEFC351EE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8A773-F5A0-42CD-927D-95B1C567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E914-079A-456D-AAA8-5466B56C5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25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C18969-6D8C-4FED-9F6C-26342C8C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6EA0D-982C-4A0A-BB7D-488A9C335E98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B42FB-0676-456B-8F40-59D9A41F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BC6D9-3F1F-43B8-8FF9-BCAA7A465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E914-079A-456D-AAA8-5466B56C5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6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2648-AFA2-49C7-AEBB-C105974D8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029E4-D90E-47A9-9873-86BE29DD0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B4898-B762-4ACD-ACE7-630F3D535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F60650-1F34-464E-88B4-D80152131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6EA0D-982C-4A0A-BB7D-488A9C335E98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FABBA-473C-413E-B835-FEB24CD65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5D27C-7731-4DA4-96A6-C35B8034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E914-079A-456D-AAA8-5466B56C5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9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BCDEC-03D6-45B0-8D88-F25FBA49C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746BE-E32F-477C-87C2-B7B80F6728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3296C-75EF-4D52-9653-80D369D38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A6F6A-8023-4DBA-A0AE-27F4DA313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6EA0D-982C-4A0A-BB7D-488A9C335E98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60C27-1FB3-41C9-9573-DCCDED656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1CD80-C4AA-408D-9C9A-CD0688584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6E914-079A-456D-AAA8-5466B56C5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43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D5C338-AAB0-4E22-9F89-6D90C499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F656A-705A-4C25-BDA8-4B44B5E88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189FF-4484-427F-8784-9F1240A61E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6EA0D-982C-4A0A-BB7D-488A9C335E98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197BA-2872-4A0E-BCDD-224D8E4FCA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3C158-997C-44C9-A778-59C93B783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6E914-079A-456D-AAA8-5466B56C5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buntu.com/download/deskto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ubuntu.com/tutorials/create-a-usb-stick-on-windows#1-overview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3C6F-4660-4F14-8C18-0827D3D1FD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800" dirty="0"/>
              <a:t>Bootable</a:t>
            </a:r>
            <a:r>
              <a:rPr lang="en-US" dirty="0"/>
              <a:t> </a:t>
            </a:r>
            <a:r>
              <a:rPr lang="en-US" sz="7300" dirty="0"/>
              <a:t>USB – Surface Pro + Ubuntu 21.10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607D7-8072-4AA1-95F1-F1B505D081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Ben Sottile</a:t>
            </a:r>
          </a:p>
        </p:txBody>
      </p:sp>
    </p:spTree>
    <p:extLst>
      <p:ext uri="{BB962C8B-B14F-4D97-AF65-F5344CB8AC3E}">
        <p14:creationId xmlns:p14="http://schemas.microsoft.com/office/powerpoint/2010/main" val="646143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B8692-D3B6-472E-A4B4-8AE9DBAAA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872" y="2232718"/>
            <a:ext cx="11762829" cy="2458857"/>
          </a:xfrm>
        </p:spPr>
        <p:txBody>
          <a:bodyPr>
            <a:normAutofit fontScale="90000"/>
          </a:bodyPr>
          <a:lstStyle/>
          <a:p>
            <a:r>
              <a:rPr lang="en-US" sz="19900" dirty="0"/>
              <a:t>The Steps</a:t>
            </a:r>
          </a:p>
        </p:txBody>
      </p:sp>
    </p:spTree>
    <p:extLst>
      <p:ext uri="{BB962C8B-B14F-4D97-AF65-F5344CB8AC3E}">
        <p14:creationId xmlns:p14="http://schemas.microsoft.com/office/powerpoint/2010/main" val="2393794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1774-A389-485D-A3ED-967E264A6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Bought a flash drive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32EFA-86E1-4A16-AE37-B62248464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689"/>
            <a:ext cx="5931993" cy="137727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Centon</a:t>
            </a:r>
            <a:r>
              <a:rPr lang="en-US" dirty="0"/>
              <a:t> Pro 32GB USB 3.0 Flash Drive-&gt; $20(I got robbed!!!)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71B15C1-7D72-460B-B49D-D2538EF382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" t="33098" b="21936"/>
          <a:stretch/>
        </p:blipFill>
        <p:spPr>
          <a:xfrm>
            <a:off x="1222085" y="3319962"/>
            <a:ext cx="4936095" cy="2963919"/>
          </a:xfrm>
          <a:prstGeom prst="rect">
            <a:avLst/>
          </a:prstGeom>
        </p:spPr>
      </p:pic>
      <p:pic>
        <p:nvPicPr>
          <p:cNvPr id="7" name="Picture 6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90A95BF7-2619-4055-B35B-21737F3CB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95" y="1123646"/>
            <a:ext cx="4090720" cy="545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3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5D6B2-6820-49CB-88CF-C4E299D7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downloaded the iso file(from </a:t>
            </a:r>
            <a:r>
              <a:rPr lang="en-US" dirty="0">
                <a:hlinkClick r:id="rId2"/>
              </a:rPr>
              <a:t>Ubuntu.com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15281-DAFE-4406-8033-0FD0B4F2B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534" y="1630529"/>
            <a:ext cx="7028597" cy="468573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B9089A-0C81-42BD-880E-F382DA59280C}"/>
              </a:ext>
            </a:extLst>
          </p:cNvPr>
          <p:cNvCxnSpPr>
            <a:cxnSpLocks/>
          </p:cNvCxnSpPr>
          <p:nvPr/>
        </p:nvCxnSpPr>
        <p:spPr>
          <a:xfrm flipH="1">
            <a:off x="8734568" y="5684293"/>
            <a:ext cx="20130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69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47EFA-8932-483A-B81F-26086535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Used the open source program Rufus to write to the Flash drive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BD546-20E5-4AC7-8503-1177D8A1A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473" y="1214650"/>
            <a:ext cx="4425812" cy="5347656"/>
          </a:xfrm>
        </p:spPr>
      </p:pic>
    </p:spTree>
    <p:extLst>
      <p:ext uri="{BB962C8B-B14F-4D97-AF65-F5344CB8AC3E}">
        <p14:creationId xmlns:p14="http://schemas.microsoft.com/office/powerpoint/2010/main" val="3257514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emonstration">
            <a:hlinkClick r:id="" action="ppaction://media"/>
            <a:extLst>
              <a:ext uri="{FF2B5EF4-FFF2-40B4-BE49-F238E27FC236}">
                <a16:creationId xmlns:a16="http://schemas.microsoft.com/office/drawing/2014/main" id="{2D5F090C-9482-4B24-8CDD-AAFDD95E5E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5667" y="1398163"/>
            <a:ext cx="9144000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D25C0F-0E5A-4803-A169-EFEEC6B77FB9}"/>
              </a:ext>
            </a:extLst>
          </p:cNvPr>
          <p:cNvSpPr txBox="1"/>
          <p:nvPr/>
        </p:nvSpPr>
        <p:spPr>
          <a:xfrm>
            <a:off x="1665667" y="458005"/>
            <a:ext cx="8860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Demonstration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262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78AA-3485-40B0-A42D-A144ABEB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27489-5E5F-4E1D-805A-F0F381846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https://ubuntu.com/tutorials/create-a-usb-stick-on-windows#1-overview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740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68</Words>
  <Application>Microsoft Office PowerPoint</Application>
  <PresentationFormat>Widescreen</PresentationFormat>
  <Paragraphs>10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Bootable USB – Surface Pro + Ubuntu 21.10</vt:lpstr>
      <vt:lpstr>The Steps</vt:lpstr>
      <vt:lpstr>Bought a flash drive</vt:lpstr>
      <vt:lpstr>I downloaded the iso file(from Ubuntu.com)</vt:lpstr>
      <vt:lpstr>Used the open source program Rufus to write to the Flash drive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Bootable USB – Surface Pro + Ubuntu 21.10</dc:title>
  <dc:creator>Benjamin Sottile</dc:creator>
  <cp:lastModifiedBy>Benjamin Sottile</cp:lastModifiedBy>
  <cp:revision>4</cp:revision>
  <dcterms:created xsi:type="dcterms:W3CDTF">2021-11-30T22:43:00Z</dcterms:created>
  <dcterms:modified xsi:type="dcterms:W3CDTF">2021-12-06T20:47:02Z</dcterms:modified>
</cp:coreProperties>
</file>